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8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88F7-A4A5-40F9-94F0-6C7DEC69246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989F-4473-4F59-8B67-67AD322C8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1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88F7-A4A5-40F9-94F0-6C7DEC69246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989F-4473-4F59-8B67-67AD322C8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88F7-A4A5-40F9-94F0-6C7DEC69246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989F-4473-4F59-8B67-67AD322C8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3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88F7-A4A5-40F9-94F0-6C7DEC69246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989F-4473-4F59-8B67-67AD322C8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8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88F7-A4A5-40F9-94F0-6C7DEC69246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989F-4473-4F59-8B67-67AD322C8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6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88F7-A4A5-40F9-94F0-6C7DEC69246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989F-4473-4F59-8B67-67AD322C8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5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88F7-A4A5-40F9-94F0-6C7DEC69246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989F-4473-4F59-8B67-67AD322C8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4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88F7-A4A5-40F9-94F0-6C7DEC69246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989F-4473-4F59-8B67-67AD322C8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7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88F7-A4A5-40F9-94F0-6C7DEC69246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989F-4473-4F59-8B67-67AD322C8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8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88F7-A4A5-40F9-94F0-6C7DEC69246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989F-4473-4F59-8B67-67AD322C8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5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88F7-A4A5-40F9-94F0-6C7DEC69246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989F-4473-4F59-8B67-67AD322C8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8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D88F7-A4A5-40F9-94F0-6C7DEC69246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989F-4473-4F59-8B67-67AD322C8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09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_obVALS0g0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0"/>
            <a:ext cx="85344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FFFF"/>
                </a:solidFill>
              </a:rPr>
              <a:t>Biotechnology</a:t>
            </a:r>
            <a:endParaRPr lang="en-US" sz="6000" dirty="0">
              <a:solidFill>
                <a:srgbClr val="00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4" y="1600199"/>
            <a:ext cx="4100513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24754"/>
            <a:ext cx="660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8862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08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74" y="1143000"/>
            <a:ext cx="6889452" cy="413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0200" y="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FFFF"/>
                </a:solidFill>
              </a:rPr>
              <a:t>What is Biotechnology?</a:t>
            </a:r>
            <a:endParaRPr lang="en-US" sz="6000" dirty="0">
              <a:solidFill>
                <a:srgbClr val="00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42907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FF00"/>
                </a:solidFill>
              </a:rPr>
              <a:t>Biotechnology is the merging of biology and technology to create different products</a:t>
            </a:r>
            <a:endParaRPr lang="en-US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8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0200" y="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FFFF"/>
                </a:solidFill>
              </a:rPr>
              <a:t>Traditional Biotechnology</a:t>
            </a:r>
          </a:p>
          <a:p>
            <a:r>
              <a:rPr lang="en-US" sz="3600" dirty="0" smtClean="0">
                <a:solidFill>
                  <a:srgbClr val="00FF00"/>
                </a:solidFill>
              </a:rPr>
              <a:t>Selective Breeding of livestock</a:t>
            </a:r>
            <a:endParaRPr lang="en-US" sz="3600" dirty="0">
              <a:solidFill>
                <a:srgbClr val="00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5" y="2209800"/>
            <a:ext cx="893686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9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30200" y="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FFFF"/>
                </a:solidFill>
              </a:rPr>
              <a:t>Traditional Biotechnology</a:t>
            </a:r>
          </a:p>
          <a:p>
            <a:r>
              <a:rPr lang="en-US" sz="3600" dirty="0" smtClean="0">
                <a:solidFill>
                  <a:srgbClr val="00FF00"/>
                </a:solidFill>
              </a:rPr>
              <a:t>Selective Breeding of crops/Hybrids</a:t>
            </a:r>
            <a:endParaRPr lang="en-US" sz="3600" dirty="0">
              <a:solidFill>
                <a:srgbClr val="00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3" y="1786303"/>
            <a:ext cx="8027894" cy="487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67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30200" y="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FFFF"/>
                </a:solidFill>
              </a:rPr>
              <a:t>Traditional Biotechnology</a:t>
            </a:r>
          </a:p>
          <a:p>
            <a:r>
              <a:rPr lang="en-US" sz="3600" dirty="0" smtClean="0">
                <a:solidFill>
                  <a:srgbClr val="00FF00"/>
                </a:solidFill>
              </a:rPr>
              <a:t>Food Production: Beer, Bread &amp; Cheese</a:t>
            </a:r>
            <a:endParaRPr lang="en-US" sz="3600" dirty="0">
              <a:solidFill>
                <a:srgbClr val="00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3" y="1981200"/>
            <a:ext cx="7128933" cy="474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67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0200" y="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FFFF"/>
                </a:solidFill>
              </a:rPr>
              <a:t>New Biotechnology</a:t>
            </a:r>
            <a:endParaRPr lang="en-US" sz="6000" dirty="0">
              <a:solidFill>
                <a:srgbClr val="00FF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14" y="1143000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6968" y="2971800"/>
            <a:ext cx="31130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Genetic Engineering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&amp; Gene Therapy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6170" y="3253371"/>
            <a:ext cx="2579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Pharmaceuticals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6187" y="6278191"/>
            <a:ext cx="1274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Cloning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141" y="6281410"/>
            <a:ext cx="2582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Nanotechnology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067175"/>
            <a:ext cx="40132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270" y="4120430"/>
            <a:ext cx="3314541" cy="220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59" y="1143000"/>
            <a:ext cx="3407341" cy="212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94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0200" y="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FFFF"/>
                </a:solidFill>
              </a:rPr>
              <a:t>Did You Know?</a:t>
            </a:r>
            <a:endParaRPr lang="en-US" sz="6000" dirty="0">
              <a:solidFill>
                <a:srgbClr val="00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476" y="1758462"/>
            <a:ext cx="76063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You use biotech products every 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FF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The biotech industry in involved in environmental issues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FF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Biotech is one of the fastest growing industries in the world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" r="7129"/>
          <a:stretch/>
        </p:blipFill>
        <p:spPr bwMode="auto">
          <a:xfrm>
            <a:off x="7443961" y="990600"/>
            <a:ext cx="1420639" cy="84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7" y="5709239"/>
            <a:ext cx="3890963" cy="114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r="23606"/>
          <a:stretch/>
        </p:blipFill>
        <p:spPr bwMode="auto">
          <a:xfrm>
            <a:off x="7585884" y="3134169"/>
            <a:ext cx="1405715" cy="150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9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FFFF"/>
                </a:solidFill>
              </a:rPr>
              <a:t>Careers in Biotechnology</a:t>
            </a:r>
            <a:endParaRPr lang="en-US" sz="6000" dirty="0">
              <a:solidFill>
                <a:srgbClr val="00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957754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$86,950     Biomedical Engineer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$84,940     Biochemist/Biophysicist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$71,730     Agricultural Engineer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$67,790     Microbiologist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$67,420     Epidemiologist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$61,480     Food Scientist and Technologist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$61,110     Animal Scientist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$59,920     Soil and Plant Scientist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hlinkClick r:id="rId2"/>
              </a:rPr>
              <a:t>YouTube</a:t>
            </a:r>
            <a:br>
              <a:rPr lang="en-US" sz="6000" dirty="0" smtClean="0">
                <a:hlinkClick r:id="rId2"/>
              </a:rPr>
            </a:br>
            <a:r>
              <a:rPr lang="en-US" sz="6000" dirty="0" smtClean="0">
                <a:hlinkClick r:id="rId2"/>
              </a:rPr>
              <a:t>Let’s Make Cheese!</a:t>
            </a:r>
            <a:endParaRPr lang="en-US" sz="60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6947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10404</TotalTime>
  <Words>115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Biotechnology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Careers in Biotechnology</vt:lpstr>
      <vt:lpstr>YouTube Let’s Make Cheese!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Biotechnology</dc:title>
  <dc:creator>7240image</dc:creator>
  <cp:lastModifiedBy>7240image</cp:lastModifiedBy>
  <cp:revision>17</cp:revision>
  <dcterms:created xsi:type="dcterms:W3CDTF">2016-11-03T17:30:26Z</dcterms:created>
  <dcterms:modified xsi:type="dcterms:W3CDTF">2019-08-14T21:01:54Z</dcterms:modified>
</cp:coreProperties>
</file>